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37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1EA0-8D8B-4F7A-8EE7-8CD0CBF73B7A}" type="datetimeFigureOut">
              <a:rPr lang="en-US" smtClean="0"/>
              <a:t>14-Jun-23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7E7A-9CB8-4EF0-B564-8E660ADC0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877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1EA0-8D8B-4F7A-8EE7-8CD0CBF73B7A}" type="datetimeFigureOut">
              <a:rPr lang="en-US" smtClean="0"/>
              <a:t>14-Jun-23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7E7A-9CB8-4EF0-B564-8E660ADC0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32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1EA0-8D8B-4F7A-8EE7-8CD0CBF73B7A}" type="datetimeFigureOut">
              <a:rPr lang="en-US" smtClean="0"/>
              <a:t>14-Jun-23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7E7A-9CB8-4EF0-B564-8E660ADC0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969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1EA0-8D8B-4F7A-8EE7-8CD0CBF73B7A}" type="datetimeFigureOut">
              <a:rPr lang="en-US" smtClean="0"/>
              <a:t>14-Jun-23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7E7A-9CB8-4EF0-B564-8E660ADC0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66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1EA0-8D8B-4F7A-8EE7-8CD0CBF73B7A}" type="datetimeFigureOut">
              <a:rPr lang="en-US" smtClean="0"/>
              <a:t>14-Jun-23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7E7A-9CB8-4EF0-B564-8E660ADC0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51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1EA0-8D8B-4F7A-8EE7-8CD0CBF73B7A}" type="datetimeFigureOut">
              <a:rPr lang="en-US" smtClean="0"/>
              <a:t>14-Jun-23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7E7A-9CB8-4EF0-B564-8E660ADC0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19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1EA0-8D8B-4F7A-8EE7-8CD0CBF73B7A}" type="datetimeFigureOut">
              <a:rPr lang="en-US" smtClean="0"/>
              <a:t>14-Jun-23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7E7A-9CB8-4EF0-B564-8E660ADC0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6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1EA0-8D8B-4F7A-8EE7-8CD0CBF73B7A}" type="datetimeFigureOut">
              <a:rPr lang="en-US" smtClean="0"/>
              <a:t>14-Jun-23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7E7A-9CB8-4EF0-B564-8E660ADC0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8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1EA0-8D8B-4F7A-8EE7-8CD0CBF73B7A}" type="datetimeFigureOut">
              <a:rPr lang="en-US" smtClean="0"/>
              <a:t>14-Jun-23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7E7A-9CB8-4EF0-B564-8E660ADC0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064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1EA0-8D8B-4F7A-8EE7-8CD0CBF73B7A}" type="datetimeFigureOut">
              <a:rPr lang="en-US" smtClean="0"/>
              <a:t>14-Jun-23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7E7A-9CB8-4EF0-B564-8E660ADC0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72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1EA0-8D8B-4F7A-8EE7-8CD0CBF73B7A}" type="datetimeFigureOut">
              <a:rPr lang="en-US" smtClean="0"/>
              <a:t>14-Jun-23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7E7A-9CB8-4EF0-B564-8E660ADC0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995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B1EA0-8D8B-4F7A-8EE7-8CD0CBF73B7A}" type="datetimeFigureOut">
              <a:rPr lang="en-US" smtClean="0"/>
              <a:t>14-Jun-23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D7E7A-9CB8-4EF0-B564-8E660ADC0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03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F633F3-9531-91BF-F328-CE82B07DDD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71" y="6272166"/>
            <a:ext cx="1022538" cy="511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108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1CC20C-6310-3031-58B0-D31B07A5BC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97" y="6208371"/>
            <a:ext cx="1022538" cy="511269"/>
          </a:xfrm>
          <a:prstGeom prst="rect">
            <a:avLst/>
          </a:prstGeom>
        </p:spPr>
      </p:pic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0A0453A6-9871-4B4D-8747-EF7C64660E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783" y="69672"/>
            <a:ext cx="1733006" cy="579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101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6EB7FD-3CF5-4ADF-65F4-58C3E0E0D0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94" y="6215875"/>
            <a:ext cx="1022538" cy="511269"/>
          </a:xfrm>
          <a:prstGeom prst="rect">
            <a:avLst/>
          </a:prstGeom>
        </p:spPr>
      </p:pic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FC29CE87-56C6-4483-812F-5DAD02E405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783" y="69672"/>
            <a:ext cx="1733006" cy="579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348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0</Words>
  <Application>Microsoft Office PowerPoint</Application>
  <PresentationFormat>แบบจอกว้าง</PresentationFormat>
  <Paragraphs>0</Paragraphs>
  <Slides>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GRAPHIC</dc:creator>
  <cp:lastModifiedBy>Administrator</cp:lastModifiedBy>
  <cp:revision>3</cp:revision>
  <dcterms:created xsi:type="dcterms:W3CDTF">2023-05-24T05:03:32Z</dcterms:created>
  <dcterms:modified xsi:type="dcterms:W3CDTF">2023-06-14T03:33:39Z</dcterms:modified>
</cp:coreProperties>
</file>